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4" r:id="rId3"/>
    <p:sldId id="379" r:id="rId4"/>
    <p:sldId id="487" r:id="rId5"/>
    <p:sldId id="488" r:id="rId6"/>
    <p:sldId id="486" r:id="rId7"/>
    <p:sldId id="476" r:id="rId8"/>
    <p:sldId id="477" r:id="rId9"/>
    <p:sldId id="448" r:id="rId10"/>
    <p:sldId id="449" r:id="rId11"/>
    <p:sldId id="451" r:id="rId12"/>
    <p:sldId id="450" r:id="rId13"/>
    <p:sldId id="478" r:id="rId14"/>
    <p:sldId id="452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79" r:id="rId24"/>
    <p:sldId id="462" r:id="rId25"/>
    <p:sldId id="463" r:id="rId26"/>
    <p:sldId id="465" r:id="rId27"/>
    <p:sldId id="466" r:id="rId28"/>
    <p:sldId id="481" r:id="rId29"/>
    <p:sldId id="480" r:id="rId30"/>
    <p:sldId id="467" r:id="rId31"/>
    <p:sldId id="482" r:id="rId32"/>
    <p:sldId id="468" r:id="rId33"/>
    <p:sldId id="469" r:id="rId34"/>
    <p:sldId id="483" r:id="rId35"/>
    <p:sldId id="470" r:id="rId36"/>
    <p:sldId id="484" r:id="rId37"/>
    <p:sldId id="471" r:id="rId38"/>
    <p:sldId id="407" r:id="rId39"/>
    <p:sldId id="485" r:id="rId40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2"/>
    <p:restoredTop sz="94694"/>
  </p:normalViewPr>
  <p:slideViewPr>
    <p:cSldViewPr snapToGrid="0" snapToObjects="1">
      <p:cViewPr varScale="1">
        <p:scale>
          <a:sx n="118" d="100"/>
          <a:sy n="118" d="100"/>
        </p:scale>
        <p:origin x="2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2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37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3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18403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992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5119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56327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5949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4044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9219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4353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416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001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118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4606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6897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6691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0727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1151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31596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35796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4778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481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82733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80847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50190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47614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07770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4471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40738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95319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682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7288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basarat.gitbook.io</a:t>
            </a:r>
            <a:r>
              <a:rPr lang="en-US" dirty="0"/>
              <a:t>/typescript/future-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classes#access-modifiers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7164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93927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38DA5-9105-8140-8A72-85AB30D0E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B8BC1-147D-DA40-8F11-06A3F65370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7BDFB-C62F-6B43-9109-8099F063A8EC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D79572-7B2D-2545-B74E-21C6EAAF4A5D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244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2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6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Word_Document5.docx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8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9.doc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0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1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2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3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Word_Document15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4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package" Target="../embeddings/Microsoft_Word_Document17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1.png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9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Word_Document21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0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png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2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5.docx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3.docx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9.png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package" Target="../embeddings/Microsoft_Word_Document30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32.docx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1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3.png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5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December 14, 2020</a:t>
            </a:r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25157" y="1828800"/>
            <a:ext cx="7540919" cy="1678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ngClass</a:t>
            </a:r>
            <a:r>
              <a:rPr lang="en-US" sz="2400" dirty="0"/>
              <a:t> – [] means binding to </a:t>
            </a:r>
            <a:r>
              <a:rPr lang="en-US" sz="2400" dirty="0" err="1"/>
              <a:t>ngClass</a:t>
            </a:r>
            <a:r>
              <a:rPr lang="en-US" sz="2400" dirty="0"/>
              <a:t>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639583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2A56E8D-B34A-F742-A589-1E79C5C78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067252"/>
              </p:ext>
            </p:extLst>
          </p:nvPr>
        </p:nvGraphicFramePr>
        <p:xfrm>
          <a:off x="1143274" y="1175846"/>
          <a:ext cx="7556500" cy="673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" name="Document" r:id="rId6" imgW="7556500" imgH="6731000" progId="Word.Document.12">
                  <p:embed/>
                </p:oleObj>
              </mc:Choice>
              <mc:Fallback>
                <p:oleObj name="Document" r:id="rId6" imgW="7556500" imgH="673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274" y="1175846"/>
                        <a:ext cx="7556500" cy="673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7C31E1-C122-A943-B354-86891AB57617}"/>
              </a:ext>
            </a:extLst>
          </p:cNvPr>
          <p:cNvSpPr txBox="1"/>
          <p:nvPr/>
        </p:nvSpPr>
        <p:spPr>
          <a:xfrm>
            <a:off x="2554013" y="2481329"/>
            <a:ext cx="597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ngClass</a:t>
            </a:r>
            <a:r>
              <a:rPr lang="en-US" dirty="0"/>
              <a:t> of odd gets assigned if the condition evaluates to true</a:t>
            </a:r>
          </a:p>
        </p:txBody>
      </p:sp>
    </p:spTree>
    <p:extLst>
      <p:ext uri="{BB962C8B-B14F-4D97-AF65-F5344CB8AC3E}">
        <p14:creationId xmlns:p14="http://schemas.microsoft.com/office/powerpoint/2010/main" val="188758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ngClass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C5C5B3-596B-8B49-BACD-37FB2BC15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492D7B-D229-8A44-BF66-098FC89A2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814625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A001D01-4876-E04E-9F73-2A4DDE4801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04" y="1243821"/>
            <a:ext cx="6968359" cy="225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980F6-B4A8-D745-991C-A2BAC9E3F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504" y="3073918"/>
            <a:ext cx="7250167" cy="20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ngStyle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3B1D69-5CE4-CC44-96CC-7AE31F5FD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69353"/>
              </p:ext>
            </p:extLst>
          </p:nvPr>
        </p:nvGraphicFramePr>
        <p:xfrm>
          <a:off x="830482" y="1239962"/>
          <a:ext cx="7556500" cy="5499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" name="Document" r:id="rId4" imgW="7556500" imgH="5499100" progId="Word.Document.12">
                  <p:embed/>
                </p:oleObj>
              </mc:Choice>
              <mc:Fallback>
                <p:oleObj name="Document" r:id="rId4" imgW="7556500" imgH="549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482" y="1239962"/>
                        <a:ext cx="7556500" cy="5499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78A932-2D62-F34C-BA59-E5FD345407B0}"/>
              </a:ext>
            </a:extLst>
          </p:cNvPr>
          <p:cNvSpPr txBox="1"/>
          <p:nvPr/>
        </p:nvSpPr>
        <p:spPr>
          <a:xfrm>
            <a:off x="2285002" y="6822243"/>
            <a:ext cx="359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app-</a:t>
            </a:r>
            <a:r>
              <a:rPr lang="en-US" dirty="0" err="1"/>
              <a:t>component.html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2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 err="1"/>
              <a:t>ngStyle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46637" y="1403474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C5C5B3-596B-8B49-BACD-37FB2BC15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C5C5B3-596B-8B49-BACD-37FB2BC15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492D7B-D229-8A44-BF66-098FC89A24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6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2492D7B-D229-8A44-BF66-098FC89A2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E17D211-2FC9-AB43-9983-96566EB40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08" y="1458450"/>
            <a:ext cx="8767059" cy="241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92DC3-938B-8C4A-AF29-EC2A631EC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39" y="3779838"/>
            <a:ext cx="7092512" cy="25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95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Building our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r>
              <a:rPr lang="en-US" sz="2000" dirty="0"/>
              <a:t>Goal: Build a directive which highlights an element when I hover over it.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Create a new file called basic-</a:t>
            </a:r>
            <a:r>
              <a:rPr lang="en-US" sz="2000" dirty="0" err="1"/>
              <a:t>hightlight.directive.ts</a:t>
            </a:r>
            <a:endParaRPr lang="en-US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Add the @Directive and import it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Angular injects the element into the class that the directive sits 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Easy way to get access to classes – injection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Angular will try to give the reference to the </a:t>
            </a:r>
            <a:r>
              <a:rPr lang="en-US" sz="2000" dirty="0" err="1"/>
              <a:t>elementusing</a:t>
            </a:r>
            <a:r>
              <a:rPr lang="en-US" sz="2000" dirty="0"/>
              <a:t> </a:t>
            </a:r>
            <a:r>
              <a:rPr lang="en-US" sz="2000" dirty="0" err="1"/>
              <a:t>elementRef</a:t>
            </a:r>
            <a:endParaRPr lang="en-US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Access of private makes it a property of class and accessible to class. 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Use the </a:t>
            </a:r>
            <a:r>
              <a:rPr lang="en-US" sz="2000" dirty="0" err="1"/>
              <a:t>elementRef</a:t>
            </a:r>
            <a:r>
              <a:rPr lang="en-US" sz="2000" dirty="0"/>
              <a:t> in the </a:t>
            </a:r>
            <a:r>
              <a:rPr lang="en-US" sz="2000" dirty="0" err="1"/>
              <a:t>ngOnInit</a:t>
            </a:r>
            <a:r>
              <a:rPr lang="en-US" sz="2000" dirty="0"/>
              <a:t> method.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Have to inform Angular about the directive (most things setup wise are in the </a:t>
            </a:r>
            <a:r>
              <a:rPr lang="en-US" sz="2000" dirty="0" err="1"/>
              <a:t>app.module.ts</a:t>
            </a:r>
            <a:r>
              <a:rPr lang="en-US" sz="2000" dirty="0"/>
              <a:t>)</a:t>
            </a:r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7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Making your own directive 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FCCD1C9-5DEA-434C-858D-0C3B51B72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50362"/>
              </p:ext>
            </p:extLst>
          </p:nvPr>
        </p:nvGraphicFramePr>
        <p:xfrm>
          <a:off x="1385012" y="1320298"/>
          <a:ext cx="75565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0" name="Document" r:id="rId4" imgW="7556500" imgH="2590800" progId="Word.Document.12">
                  <p:embed/>
                </p:oleObj>
              </mc:Choice>
              <mc:Fallback>
                <p:oleObj name="Document" r:id="rId4" imgW="75565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5012" y="1320298"/>
                        <a:ext cx="755650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3F5EAA-1E0C-4C47-B351-AEFFA4E53265}"/>
              </a:ext>
            </a:extLst>
          </p:cNvPr>
          <p:cNvSpPr txBox="1"/>
          <p:nvPr/>
        </p:nvSpPr>
        <p:spPr>
          <a:xfrm>
            <a:off x="3079530" y="3936290"/>
            <a:ext cx="296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basic-</a:t>
            </a:r>
            <a:r>
              <a:rPr lang="en-US" dirty="0" err="1"/>
              <a:t>highlight.directive.ts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65D0E-C80B-094D-AFA6-6D94D0BA51C4}"/>
              </a:ext>
            </a:extLst>
          </p:cNvPr>
          <p:cNvSpPr txBox="1"/>
          <p:nvPr/>
        </p:nvSpPr>
        <p:spPr>
          <a:xfrm>
            <a:off x="3752193" y="4687614"/>
            <a:ext cx="416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square bracket signify it’s an attribute</a:t>
            </a:r>
          </a:p>
        </p:txBody>
      </p:sp>
    </p:spTree>
    <p:extLst>
      <p:ext uri="{BB962C8B-B14F-4D97-AF65-F5344CB8AC3E}">
        <p14:creationId xmlns:p14="http://schemas.microsoft.com/office/powerpoint/2010/main" val="3647138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Setup for your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F5EAA-1E0C-4C47-B351-AEFFA4E53265}"/>
              </a:ext>
            </a:extLst>
          </p:cNvPr>
          <p:cNvSpPr txBox="1"/>
          <p:nvPr/>
        </p:nvSpPr>
        <p:spPr>
          <a:xfrm>
            <a:off x="3121573" y="7163082"/>
            <a:ext cx="310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app.component.html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0CE0100-C852-2E49-876D-73E138DA4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309187"/>
              </p:ext>
            </p:extLst>
          </p:nvPr>
        </p:nvGraphicFramePr>
        <p:xfrm>
          <a:off x="820573" y="1230400"/>
          <a:ext cx="7556500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0573" y="1230400"/>
                        <a:ext cx="7556500" cy="58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45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Setup my own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654B-2C57-B64A-94A1-175161D4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66" y="1975944"/>
            <a:ext cx="8337697" cy="29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r>
              <a:rPr lang="en-US" sz="2000" dirty="0"/>
              <a:t>Accessing elements directly is not a great idea</a:t>
            </a:r>
          </a:p>
          <a:p>
            <a:pPr lvl="0"/>
            <a:r>
              <a:rPr lang="en-US" sz="2000" dirty="0"/>
              <a:t>Create director using cli </a:t>
            </a:r>
          </a:p>
          <a:p>
            <a:pPr lvl="0"/>
            <a:r>
              <a:rPr lang="en-US" sz="2000" dirty="0"/>
              <a:t>ng g d better-highlight or</a:t>
            </a:r>
          </a:p>
          <a:p>
            <a:pPr lvl="0"/>
            <a:r>
              <a:rPr lang="en-US" sz="2000" dirty="0"/>
              <a:t>ng generate directive better-highlight</a:t>
            </a:r>
          </a:p>
          <a:p>
            <a:pPr lvl="0"/>
            <a:r>
              <a:rPr lang="en-US" sz="2000" dirty="0"/>
              <a:t>You can create a common folder for directives or use better-highlight folder</a:t>
            </a:r>
          </a:p>
          <a:p>
            <a:pPr lvl="0"/>
            <a:r>
              <a:rPr lang="en-US" sz="2000" dirty="0"/>
              <a:t>Access to DOM might not always be possible if app not accessible in browser. Mostly both work!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4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CDA91E4-614C-4D48-9B54-386EFEDDD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792313"/>
              </p:ext>
            </p:extLst>
          </p:nvPr>
        </p:nvGraphicFramePr>
        <p:xfrm>
          <a:off x="1258888" y="2401888"/>
          <a:ext cx="7556500" cy="275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" name="Document" r:id="rId4" imgW="7556500" imgH="2755900" progId="Word.Document.12">
                  <p:embed/>
                </p:oleObj>
              </mc:Choice>
              <mc:Fallback>
                <p:oleObj name="Document" r:id="rId4" imgW="7556500" imgH="2755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401888"/>
                        <a:ext cx="7556500" cy="275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4190035" y="5578997"/>
            <a:ext cx="273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better-</a:t>
            </a:r>
            <a:r>
              <a:rPr lang="en-US" dirty="0" err="1"/>
              <a:t>highlight.directive.ts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366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600"/>
              <a:t>Agenda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Section 7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Attribute and Structural Directives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Building our own</a:t>
            </a:r>
          </a:p>
          <a:p>
            <a:pPr lvl="0">
              <a:buSzPct val="100000"/>
            </a:pPr>
            <a:r>
              <a:rPr lang="en-US" sz="2400" dirty="0"/>
              <a:t>Studio on Directives 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Section 8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Work on your own project and apply directives.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3360319" y="6451667"/>
            <a:ext cx="335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app.component.html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9E07A7-C8A9-724A-8100-DA55CB77FC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267512"/>
              </p:ext>
            </p:extLst>
          </p:nvPr>
        </p:nvGraphicFramePr>
        <p:xfrm>
          <a:off x="1259407" y="1043570"/>
          <a:ext cx="7556500" cy="559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8" name="Document" r:id="rId4" imgW="7556500" imgH="5842000" progId="Word.Document.12">
                  <p:embed/>
                </p:oleObj>
              </mc:Choice>
              <mc:Fallback>
                <p:oleObj name="Document" r:id="rId4" imgW="7556500" imgH="584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407" y="1043570"/>
                        <a:ext cx="7556500" cy="559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434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Using Renderer to build directive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CB74F-635A-3D4D-8F3F-923BD145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280"/>
            <a:ext cx="10077450" cy="33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HostListener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ADE50-4A82-F84A-BEE7-AC28B46A1BA7}"/>
              </a:ext>
            </a:extLst>
          </p:cNvPr>
          <p:cNvSpPr txBox="1"/>
          <p:nvPr/>
        </p:nvSpPr>
        <p:spPr>
          <a:xfrm>
            <a:off x="1990845" y="3379627"/>
            <a:ext cx="402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recipe-</a:t>
            </a:r>
            <a:r>
              <a:rPr lang="en-US" dirty="0" err="1"/>
              <a:t>list.component.html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6632"/>
              </p:ext>
            </p:extLst>
          </p:nvPr>
        </p:nvGraphicFramePr>
        <p:xfrm>
          <a:off x="1114644" y="1500543"/>
          <a:ext cx="7556500" cy="412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4644" y="1500543"/>
                        <a:ext cx="7556500" cy="412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35A15D-9B3A-184C-970D-CA5294F02013}"/>
              </a:ext>
            </a:extLst>
          </p:cNvPr>
          <p:cNvSpPr txBox="1"/>
          <p:nvPr/>
        </p:nvSpPr>
        <p:spPr>
          <a:xfrm>
            <a:off x="4056993" y="5801710"/>
            <a:ext cx="273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better-</a:t>
            </a:r>
            <a:r>
              <a:rPr lang="en-US" dirty="0" err="1"/>
              <a:t>highlight.directive.ts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6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HostListener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ADE67-17C9-3847-BBD1-AF8B5C69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6749"/>
            <a:ext cx="10077450" cy="2669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82DF0-C7C3-494D-AAAC-0D9981A6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5759"/>
            <a:ext cx="10077450" cy="29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94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HostBinding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238901"/>
              </p:ext>
            </p:extLst>
          </p:nvPr>
        </p:nvGraphicFramePr>
        <p:xfrm>
          <a:off x="1407839" y="1588669"/>
          <a:ext cx="7556500" cy="44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7" name="Document" r:id="rId4" imgW="7556500" imgH="4470400" progId="Word.Document.12">
                  <p:embed/>
                </p:oleObj>
              </mc:Choice>
              <mc:Fallback>
                <p:oleObj name="Document" r:id="rId4" imgW="7556500" imgH="44704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7839" y="1588669"/>
                        <a:ext cx="7556500" cy="447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2152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HostBinding</a:t>
            </a: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80136"/>
              </p:ext>
            </p:extLst>
          </p:nvPr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8AB8EE6-1553-B443-86B0-DCF805C40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8" y="1115865"/>
            <a:ext cx="10077450" cy="2665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AA4DC-85CE-4244-B3DF-A81F2A68B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32" y="3781425"/>
            <a:ext cx="10077450" cy="27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9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36524B-7680-4A4D-93E9-6E8D65573A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138824"/>
              </p:ext>
            </p:extLst>
          </p:nvPr>
        </p:nvGraphicFramePr>
        <p:xfrm>
          <a:off x="1258888" y="1203325"/>
          <a:ext cx="7556500" cy="515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0" name="Document" r:id="rId6" imgW="7556500" imgH="5156200" progId="Word.Document.12">
                  <p:embed/>
                </p:oleObj>
              </mc:Choice>
              <mc:Fallback>
                <p:oleObj name="Document" r:id="rId6" imgW="7556500" imgH="5156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1203325"/>
                        <a:ext cx="7556500" cy="515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0947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62D19F-34BA-CA44-AF15-65A8C18CC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572872"/>
              </p:ext>
            </p:extLst>
          </p:nvPr>
        </p:nvGraphicFramePr>
        <p:xfrm>
          <a:off x="1258888" y="771525"/>
          <a:ext cx="7556500" cy="601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6" name="Document" r:id="rId6" imgW="7556500" imgH="6019800" progId="Word.Document.12">
                  <p:embed/>
                </p:oleObj>
              </mc:Choice>
              <mc:Fallback>
                <p:oleObj name="Document" r:id="rId6" imgW="7556500" imgH="6019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771525"/>
                        <a:ext cx="7556500" cy="601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123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652306-DC20-4846-8594-A233D949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8" y="1113470"/>
            <a:ext cx="10077450" cy="2939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FE397-BB89-774A-B5D4-D8922EB95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14" y="3781425"/>
            <a:ext cx="10077450" cy="2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0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Binding to Directive Properties Notes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Angular figures out whether u passing Property of directive or the tag </a:t>
            </a:r>
          </a:p>
          <a:p>
            <a:pPr marL="457200" lvl="0" indent="-457200">
              <a:buSzPct val="100000"/>
              <a:buFont typeface="Arial" pitchFamily="34"/>
              <a:buChar char="•"/>
            </a:pPr>
            <a:r>
              <a:rPr lang="en-US" sz="2000" dirty="0"/>
              <a:t>Can omit square brackets for property binding and ‘’ if passing string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8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Access Modifiers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3E1F9-D38E-F447-A5E6-84874530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88" y="1799771"/>
            <a:ext cx="7696138" cy="456209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Story behind *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141D54-BEF5-F346-8BFB-4532ED20A11E}"/>
              </a:ext>
            </a:extLst>
          </p:cNvPr>
          <p:cNvSpPr txBox="1"/>
          <p:nvPr/>
        </p:nvSpPr>
        <p:spPr>
          <a:xfrm>
            <a:off x="1933903" y="1439917"/>
            <a:ext cx="654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Angular transforms *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2009C74-DD28-684B-B543-723A5DF2A8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825055"/>
              </p:ext>
            </p:extLst>
          </p:nvPr>
        </p:nvGraphicFramePr>
        <p:xfrm>
          <a:off x="2418639" y="1834441"/>
          <a:ext cx="4375150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6" name="Document" r:id="rId6" imgW="7556500" imgH="7734300" progId="Word.Document.12">
                  <p:embed/>
                </p:oleObj>
              </mc:Choice>
              <mc:Fallback>
                <p:oleObj name="Document" r:id="rId6" imgW="7556500" imgH="773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8639" y="1834441"/>
                        <a:ext cx="4375150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900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Story behind *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AD51FD-A69F-1040-BE47-DC9E912B3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52281"/>
            <a:ext cx="10077450" cy="34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0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 – ng g d unless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511DFBF-5EF3-344A-9AB1-D9754E90F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25665"/>
              </p:ext>
            </p:extLst>
          </p:nvPr>
        </p:nvGraphicFramePr>
        <p:xfrm>
          <a:off x="1258888" y="3684588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Document" r:id="rId6" imgW="7556500" imgH="190500" progId="Word.Document.12">
                  <p:embed/>
                </p:oleObj>
              </mc:Choice>
              <mc:Fallback>
                <p:oleObj name="Document" r:id="rId6" imgW="7556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8888" y="3684588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FAFF28-7999-A04A-AA34-0E7BFBC571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65391"/>
              </p:ext>
            </p:extLst>
          </p:nvPr>
        </p:nvGraphicFramePr>
        <p:xfrm>
          <a:off x="1258888" y="2058988"/>
          <a:ext cx="755650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" name="Document" r:id="rId8" imgW="7556500" imgH="3441700" progId="Word.Document.12">
                  <p:embed/>
                </p:oleObj>
              </mc:Choice>
              <mc:Fallback>
                <p:oleObj name="Document" r:id="rId8" imgW="7556500" imgH="344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58888" y="2058988"/>
                        <a:ext cx="7556500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3273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8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EA263A-4187-3A4B-8DC3-50EF4B92E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964487"/>
              </p:ext>
            </p:extLst>
          </p:nvPr>
        </p:nvGraphicFramePr>
        <p:xfrm>
          <a:off x="923925" y="1036638"/>
          <a:ext cx="7556500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Document" r:id="rId6" imgW="7556500" imgH="6184900" progId="Word.Document.12">
                  <p:embed/>
                </p:oleObj>
              </mc:Choice>
              <mc:Fallback>
                <p:oleObj name="Document" r:id="rId6" imgW="7556500" imgH="6184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925" y="1036638"/>
                        <a:ext cx="7556500" cy="618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6764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/>
              <a:t>Building an unless directive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3" y="1588669"/>
            <a:ext cx="9068763" cy="5393048"/>
          </a:xfrm>
        </p:spPr>
        <p:txBody>
          <a:bodyPr/>
          <a:lstStyle/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E284D63-9C2C-2946-A685-A79DB54B8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3" y="1172514"/>
            <a:ext cx="10077450" cy="280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F41D7-E19F-8743-A015-94165AE13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28" y="3998147"/>
            <a:ext cx="10077450" cy="25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6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C76029-42F2-504E-851B-AA4CE2A1AFE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949283"/>
              </p:ext>
            </p:extLst>
          </p:nvPr>
        </p:nvGraphicFramePr>
        <p:xfrm>
          <a:off x="1679630" y="1122582"/>
          <a:ext cx="6348357" cy="5772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" name="Document" r:id="rId6" imgW="7556500" imgH="6870700" progId="Word.Document.12">
                  <p:embed/>
                </p:oleObj>
              </mc:Choice>
              <mc:Fallback>
                <p:oleObj name="Document" r:id="rId6" imgW="7556500" imgH="687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79630" y="1122582"/>
                        <a:ext cx="6348357" cy="5772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7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br>
              <a:rPr lang="en-US" sz="2400" dirty="0"/>
            </a:b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3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C76029-42F2-504E-851B-AA4CE2A1AF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763713" y="2989263"/>
          <a:ext cx="75565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4" name="Document" r:id="rId6" imgW="7556500" imgH="2590800" progId="Word.Document.12">
                  <p:embed/>
                </p:oleObj>
              </mc:Choice>
              <mc:Fallback>
                <p:oleObj name="Document" r:id="rId6" imgW="7556500" imgH="2590800" progId="Word.Documen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79C76029-42F2-504E-851B-AA4CE2A1A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63713" y="2989263"/>
                        <a:ext cx="7556500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42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2400" dirty="0" err="1"/>
              <a:t>ngSwitch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462AFCE-CD31-F945-BB64-421F27FCA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7025" y="4460875"/>
          <a:ext cx="7556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5" name="Document" r:id="rId4" imgW="7556500" imgH="190500" progId="Word.Document.12">
                  <p:embed/>
                </p:oleObj>
              </mc:Choice>
              <mc:Fallback>
                <p:oleObj name="Document" r:id="rId4" imgW="7556500" imgH="1905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462AFCE-CD31-F945-BB64-421F27FCAF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7025" y="4460875"/>
                        <a:ext cx="75565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B6E6407-3522-2149-8430-11C5F76A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66800"/>
            <a:ext cx="10077450" cy="28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0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2699281"/>
            <a:ext cx="9068763" cy="1262521"/>
          </a:xfrm>
        </p:spPr>
        <p:txBody>
          <a:bodyPr/>
          <a:lstStyle/>
          <a:p>
            <a:pPr lvl="0"/>
            <a:r>
              <a:rPr lang="en-US" sz="3600" dirty="0"/>
              <a:t>Questions?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sz="2000" dirty="0"/>
          </a:p>
          <a:p>
            <a:pPr lvl="0"/>
            <a:endParaRPr 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9F356-1815-5B46-836E-143BFF0D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4" y="1881351"/>
            <a:ext cx="9179005" cy="3629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FB3A4-2383-E646-9DF9-E332D2CC4E81}"/>
              </a:ext>
            </a:extLst>
          </p:cNvPr>
          <p:cNvSpPr txBox="1"/>
          <p:nvPr/>
        </p:nvSpPr>
        <p:spPr>
          <a:xfrm>
            <a:off x="4487917" y="6411310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dropdown directive</a:t>
            </a:r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Access Modifiers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B7E64-F0DF-AA47-90EB-02F940D5B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02" y="1425624"/>
            <a:ext cx="7958364" cy="594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0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Access Modifiers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492BD-36F2-6140-A20B-5BE4A5D85E03}"/>
              </a:ext>
            </a:extLst>
          </p:cNvPr>
          <p:cNvSpPr txBox="1"/>
          <p:nvPr/>
        </p:nvSpPr>
        <p:spPr>
          <a:xfrm>
            <a:off x="1306286" y="1349829"/>
            <a:ext cx="715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/young-coder/private-fields-in-typescript-3-8-true-privacy-at-last-fb4f194305d9</a:t>
            </a:r>
          </a:p>
        </p:txBody>
      </p:sp>
    </p:spTree>
    <p:extLst>
      <p:ext uri="{BB962C8B-B14F-4D97-AF65-F5344CB8AC3E}">
        <p14:creationId xmlns:p14="http://schemas.microsoft.com/office/powerpoint/2010/main" val="355938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Only one structural directive can be applied to the same element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ngFor and </a:t>
            </a:r>
            <a:r>
              <a:rPr lang="en-US" sz="2000" dirty="0" err="1"/>
              <a:t>ngIf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Exercise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9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D9C54B-66BA-094A-AFA7-5E62F0581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646044"/>
              </p:ext>
            </p:extLst>
          </p:nvPr>
        </p:nvGraphicFramePr>
        <p:xfrm>
          <a:off x="1258888" y="1627188"/>
          <a:ext cx="75565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9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1627188"/>
                        <a:ext cx="75565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287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EE39559-B544-B34C-B873-155803E5C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8684" y="1588669"/>
            <a:ext cx="7620310" cy="5393048"/>
          </a:xfrm>
        </p:spPr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endParaRPr lang="en-US" dirty="0"/>
          </a:p>
          <a:p>
            <a:pPr marL="457200" lvl="0" indent="-457200">
              <a:buSzPct val="100000"/>
              <a:buFont typeface="Arial" pitchFamily="34"/>
              <a:buChar char="•"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D9C54B-66BA-094A-AFA7-5E62F0581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410087"/>
              </p:ext>
            </p:extLst>
          </p:nvPr>
        </p:nvGraphicFramePr>
        <p:xfrm>
          <a:off x="1258888" y="2573338"/>
          <a:ext cx="7556500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2" name="Document" r:id="rId4" imgW="7556500" imgH="2413000" progId="Word.Document.12">
                  <p:embed/>
                </p:oleObj>
              </mc:Choice>
              <mc:Fallback>
                <p:oleObj name="Document" r:id="rId4" imgW="7556500" imgH="24130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DD9C54B-66BA-094A-AFA7-5E62F05819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8888" y="2573338"/>
                        <a:ext cx="7556500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6587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F8F3361-62A2-C44E-B14E-BC2A02644D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sz="2400" dirty="0"/>
              <a:t>Structural Directives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AE876-6E6F-0947-A52C-83E53F0D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8" y="2094384"/>
            <a:ext cx="10077450" cy="2368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34DC1-013D-C949-AC5F-D60229955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84120"/>
            <a:ext cx="10077450" cy="24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8954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107622</TotalTime>
  <Words>579</Words>
  <Application>Microsoft Macintosh PowerPoint</Application>
  <PresentationFormat>Custom</PresentationFormat>
  <Paragraphs>206</Paragraphs>
  <Slides>39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Liberation Sans</vt:lpstr>
      <vt:lpstr>Times New Roman</vt:lpstr>
      <vt:lpstr>launchcode1</vt:lpstr>
      <vt:lpstr>Document</vt:lpstr>
      <vt:lpstr>PowerPoint Presentation</vt:lpstr>
      <vt:lpstr>Agenda</vt:lpstr>
      <vt:lpstr>Access Modifiers</vt:lpstr>
      <vt:lpstr>Access Modifiers</vt:lpstr>
      <vt:lpstr>Access Modifiers</vt:lpstr>
      <vt:lpstr>Structural Directives</vt:lpstr>
      <vt:lpstr>Structural Directives</vt:lpstr>
      <vt:lpstr>Structural Directives</vt:lpstr>
      <vt:lpstr>Structural Directives</vt:lpstr>
      <vt:lpstr>ngClass – [] means binding to ngClass directive</vt:lpstr>
      <vt:lpstr>ngClass</vt:lpstr>
      <vt:lpstr>ngStyle</vt:lpstr>
      <vt:lpstr>ngStyle</vt:lpstr>
      <vt:lpstr>Building our own directive</vt:lpstr>
      <vt:lpstr>Making your own directive </vt:lpstr>
      <vt:lpstr>Setup for your own directive</vt:lpstr>
      <vt:lpstr>Setup my own directive</vt:lpstr>
      <vt:lpstr>Using Renderer to build directive</vt:lpstr>
      <vt:lpstr>Using Renderer to build directive</vt:lpstr>
      <vt:lpstr>Using Renderer to build directive</vt:lpstr>
      <vt:lpstr>Using Renderer to build directive</vt:lpstr>
      <vt:lpstr>HostListener</vt:lpstr>
      <vt:lpstr>HostListener</vt:lpstr>
      <vt:lpstr>HostBinding</vt:lpstr>
      <vt:lpstr>HostBinding</vt:lpstr>
      <vt:lpstr>Binding to Directive Properties</vt:lpstr>
      <vt:lpstr>Binding to Directive Properties</vt:lpstr>
      <vt:lpstr>Binding to Directive Properties</vt:lpstr>
      <vt:lpstr>Binding to Directive Properties Notes</vt:lpstr>
      <vt:lpstr>Story behind *</vt:lpstr>
      <vt:lpstr>Story behind *</vt:lpstr>
      <vt:lpstr>Building an unless directive – ng g d unless</vt:lpstr>
      <vt:lpstr>Building an unless directive </vt:lpstr>
      <vt:lpstr>Building an unless directive </vt:lpstr>
      <vt:lpstr>ngSwitch </vt:lpstr>
      <vt:lpstr>ngSwitch </vt:lpstr>
      <vt:lpstr>ngSwitch</vt:lpstr>
      <vt:lpstr>Questions? </vt:lpstr>
      <vt:lpstr>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launchcode</dc:title>
  <cp:lastModifiedBy>Chetna Aggarwal</cp:lastModifiedBy>
  <cp:revision>268</cp:revision>
  <cp:lastPrinted>2020-11-23T21:54:16Z</cp:lastPrinted>
  <dcterms:created xsi:type="dcterms:W3CDTF">2020-01-07T19:32:08Z</dcterms:created>
  <dcterms:modified xsi:type="dcterms:W3CDTF">2020-12-14T22:57:33Z</dcterms:modified>
</cp:coreProperties>
</file>